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AF71"/>
    <a:srgbClr val="66CCFF"/>
    <a:srgbClr val="F60000"/>
    <a:srgbClr val="5B7B4B"/>
    <a:srgbClr val="486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8B731-782A-43D9-A61F-9150051C0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7129C-D7CF-4410-A2CA-17BC894AC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6DC64-CAF2-4F55-B63B-FEEA1255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BA1EA-0CAF-4609-9D99-F836E8566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CD316-30E0-4F22-BE34-E5DBEB726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CADB-04F3-4B27-A5BE-108B9EBF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B7441-A259-423A-A092-647F72E97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FADEF-2EB8-426D-B703-A1428A1B9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26E41-DD41-465B-9C48-7DA493A09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A0DCD-C172-46DE-89FC-F793E42F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10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D567D-B51E-4403-8A3E-68E9072A1D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AFD74-B7CB-4DDE-B04C-9459CB84D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E4757-AC60-4FA6-A857-3A313C2D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7B956-2B5D-4BF6-B09F-1442C9417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30C27-B075-4731-91C6-6B0CD91E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21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4AA3-C498-4B1B-A58C-098993C4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E3C27-E90C-4832-95C3-AD55FDFEC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7523-1DAC-4ABF-9E83-266DDB79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027A4-8875-4C7F-8A5D-9D1AF8581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82429-B53F-4EF8-8F21-83A355B6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43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AC070-CF1B-4DAA-A44A-1669A96D2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76018-32C7-4175-BE5F-7771B6D00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329F3-FD5D-40BA-A0BE-DB9A748D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B3322-18F9-4358-8484-E38DE681F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8AEF3-9C4D-4A7D-AEA6-C1B4BE0C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4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4833-BDA4-40BA-AAE1-55C4F20C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CD97B-5D41-46AD-95AB-04951DB77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E1C75-CC5A-4855-89A1-8614521C9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1D751-A380-4A36-BAE1-6E37DC03D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EE898-79CB-4812-8960-7F262492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4BA8C-D3C0-41CE-858F-6CBEA451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30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E8A8-3A44-403D-A783-D9AAEEFE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47668-5F91-443A-BD94-0557956A4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0EFCF-258A-46DF-B771-ACEED90CC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0B129-5302-4BFB-96D9-E86BCFBDA1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E38FD9-5290-4B0E-9AD8-2A247B0B3E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FA8CB8-157D-4318-9376-5348381EE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11FA5-54D5-4725-BA19-902875A4B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D0E776-78A3-4DE6-96C7-F60C6CC56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1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83C04-AEEB-4BC5-B89D-A7C05D73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9E864F-8D93-49F9-B83E-449FE9CE0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68A04-CC30-4E83-86DE-756384C0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B7F0-D112-4584-A279-B8CC148D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86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907DA7-9F94-4A64-8162-ED3F0E85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74D3D-AF44-4C12-AA80-1C8066BE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E3C67-585C-426B-B862-D1B842CC6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41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1EBC-A97B-47E8-9E5E-CB94AEAA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F69E9-D01B-489E-BD21-A58A424CB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19072-B2E4-4463-9965-C93979A15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CA1A1-98A6-4DB5-B43A-FE9F7415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AC4BB-A978-4224-80DA-7F7DAFC9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7F704-B183-4B8F-BDC7-21F7FD261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3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5F2B9-97DC-4895-96EB-0305DBA78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5DBA6E-6CCB-4C5B-A731-863B7CFA00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B39F8-4844-4E27-97D2-10EB4137E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86606-4C40-4DF0-800F-A5532B70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E4D95-6FC3-4AF0-AC17-C0D27C4C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A9AF1-0C7B-4E1E-B601-A56D8252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31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7CB81-9FEA-408F-9E47-EBF052F52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9DACA-4E11-49E4-8F6B-9AF409B16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ABDFD-D9FA-46FC-9E62-0F1403A981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E2558-648B-4835-AF36-3C04B73BA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B7D4C-294C-4B0C-B3BF-0A76F50F5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15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artoon of a beach with plants and water&#10;&#10;Description automatically generated with medium confidence">
            <a:extLst>
              <a:ext uri="{FF2B5EF4-FFF2-40B4-BE49-F238E27FC236}">
                <a16:creationId xmlns:a16="http://schemas.microsoft.com/office/drawing/2014/main" id="{38B25A21-3A65-48B1-99C8-DE941457F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cartoon of two men in a boat&#10;&#10;Description automatically generated">
            <a:extLst>
              <a:ext uri="{FF2B5EF4-FFF2-40B4-BE49-F238E27FC236}">
                <a16:creationId xmlns:a16="http://schemas.microsoft.com/office/drawing/2014/main" id="{3B4A4E84-1741-4B13-8D67-11FF478E4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366" y="125835"/>
            <a:ext cx="1888945" cy="1807760"/>
          </a:xfrm>
          <a:prstGeom prst="rect">
            <a:avLst/>
          </a:prstGeom>
        </p:spPr>
      </p:pic>
      <p:pic>
        <p:nvPicPr>
          <p:cNvPr id="4" name="Picture 3" descr="A close up of a face&#10;&#10;Description automatically generated">
            <a:extLst>
              <a:ext uri="{FF2B5EF4-FFF2-40B4-BE49-F238E27FC236}">
                <a16:creationId xmlns:a16="http://schemas.microsoft.com/office/drawing/2014/main" id="{12C2AD8E-59F2-46EB-B6B6-524B28BBA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753" y="5742016"/>
            <a:ext cx="752693" cy="7526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cartoon squid face with eyes and nose&#10;&#10;Description automatically generated">
            <a:extLst>
              <a:ext uri="{FF2B5EF4-FFF2-40B4-BE49-F238E27FC236}">
                <a16:creationId xmlns:a16="http://schemas.microsoft.com/office/drawing/2014/main" id="{B073E2CD-4407-41E9-8AA3-93A3581CC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3420">
            <a:off x="5568915" y="1928007"/>
            <a:ext cx="1055628" cy="10556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fish with a black eye&#10;&#10;Description automatically generated">
            <a:extLst>
              <a:ext uri="{FF2B5EF4-FFF2-40B4-BE49-F238E27FC236}">
                <a16:creationId xmlns:a16="http://schemas.microsoft.com/office/drawing/2014/main" id="{1D6EE655-0039-461F-BA0D-34C8B73AA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72063">
            <a:off x="1060879" y="4427899"/>
            <a:ext cx="774852" cy="769442"/>
          </a:xfrm>
          <a:prstGeom prst="rect">
            <a:avLst/>
          </a:prstGeom>
        </p:spPr>
      </p:pic>
      <p:pic>
        <p:nvPicPr>
          <p:cNvPr id="14" name="Picture 13" descr="A blue fish with a black background&#10;&#10;Description automatically generated">
            <a:extLst>
              <a:ext uri="{FF2B5EF4-FFF2-40B4-BE49-F238E27FC236}">
                <a16:creationId xmlns:a16="http://schemas.microsoft.com/office/drawing/2014/main" id="{9F772AE6-E4FD-4283-9917-4A6A209396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8" t="24190" r="20526" b="24350"/>
          <a:stretch/>
        </p:blipFill>
        <p:spPr>
          <a:xfrm rot="20733290">
            <a:off x="1651105" y="2057100"/>
            <a:ext cx="1752737" cy="1495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fish with a black eye&#10;&#10;Description automatically generated">
            <a:extLst>
              <a:ext uri="{FF2B5EF4-FFF2-40B4-BE49-F238E27FC236}">
                <a16:creationId xmlns:a16="http://schemas.microsoft.com/office/drawing/2014/main" id="{C22C58FB-1749-47D0-AC24-942BFF8E712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t="5782" r="2277" b="4650"/>
          <a:stretch/>
        </p:blipFill>
        <p:spPr>
          <a:xfrm rot="1403751">
            <a:off x="9120242" y="3907429"/>
            <a:ext cx="2436227" cy="2260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B6C7E0D-43A1-44C5-A099-7CD47E10B702}"/>
              </a:ext>
            </a:extLst>
          </p:cNvPr>
          <p:cNvGrpSpPr/>
          <p:nvPr/>
        </p:nvGrpSpPr>
        <p:grpSpPr>
          <a:xfrm>
            <a:off x="7217756" y="2264783"/>
            <a:ext cx="3592924" cy="2796473"/>
            <a:chOff x="5313129" y="3080664"/>
            <a:chExt cx="1833758" cy="1427265"/>
          </a:xfrm>
        </p:grpSpPr>
        <p:pic>
          <p:nvPicPr>
            <p:cNvPr id="42" name="Picture 41" descr="A blue bubble with black center&#10;&#10;Description automatically generated">
              <a:extLst>
                <a:ext uri="{FF2B5EF4-FFF2-40B4-BE49-F238E27FC236}">
                  <a16:creationId xmlns:a16="http://schemas.microsoft.com/office/drawing/2014/main" id="{39EC74B0-2B78-4A74-A667-9048A84E6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33" t="15360" r="13161" b="15321"/>
            <a:stretch/>
          </p:blipFill>
          <p:spPr>
            <a:xfrm>
              <a:off x="5509178" y="3080664"/>
              <a:ext cx="1490832" cy="142726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750333-76E9-408F-ADB4-80BB4E123F70}"/>
                </a:ext>
              </a:extLst>
            </p:cNvPr>
            <p:cNvSpPr txBox="1"/>
            <p:nvPr/>
          </p:nvSpPr>
          <p:spPr>
            <a:xfrm>
              <a:off x="5313129" y="3489441"/>
              <a:ext cx="1833758" cy="4712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extrusionH="57150">
                <a:bevelT w="82550" h="38100" prst="coolSlant"/>
              </a:sp3d>
            </a:bodyPr>
            <a:lstStyle/>
            <a:p>
              <a:pPr algn="ctr"/>
              <a:r>
                <a:rPr lang="en-US" sz="5400" dirty="0">
                  <a:ln w="3175">
                    <a:solidFill>
                      <a:schemeClr val="tx1"/>
                    </a:solidFill>
                  </a:ln>
                  <a:solidFill>
                    <a:srgbClr val="8BAF7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Forte" panose="03060902040502070203" pitchFamily="66" charset="0"/>
                </a:rPr>
                <a:t>start</a:t>
              </a:r>
              <a:endParaRPr lang="en-US" sz="5400" b="1" dirty="0">
                <a:ln w="3175">
                  <a:solidFill>
                    <a:schemeClr val="tx1"/>
                  </a:solidFill>
                </a:ln>
                <a:solidFill>
                  <a:srgbClr val="8BAF7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orte" panose="03060902040502070203" pitchFamily="66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6E571BF-0F0A-4B31-9284-C6A2EAACC0DE}"/>
              </a:ext>
            </a:extLst>
          </p:cNvPr>
          <p:cNvSpPr txBox="1"/>
          <p:nvPr/>
        </p:nvSpPr>
        <p:spPr>
          <a:xfrm>
            <a:off x="1623928" y="3234283"/>
            <a:ext cx="4992538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sz="8800" dirty="0">
                <a:ln w="9525">
                  <a:solidFill>
                    <a:schemeClr val="bg1"/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glow rad="101600">
                    <a:schemeClr val="bg2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orte" panose="03060902040502070203" pitchFamily="66" charset="0"/>
              </a:rPr>
              <a:t>KUJiRA</a:t>
            </a:r>
            <a:endParaRPr lang="en-US" sz="8800" b="1" dirty="0">
              <a:ln w="9525">
                <a:solidFill>
                  <a:schemeClr val="bg1"/>
                </a:solidFill>
              </a:ln>
              <a:solidFill>
                <a:schemeClr val="bg2">
                  <a:lumMod val="75000"/>
                </a:schemeClr>
              </a:solidFill>
              <a:effectLst>
                <a:glow rad="101600">
                  <a:schemeClr val="bg2">
                    <a:alpha val="5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orte" panose="03060902040502070203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BFD725-847C-48F2-ADCB-D65DB8FBBFE3}"/>
              </a:ext>
            </a:extLst>
          </p:cNvPr>
          <p:cNvSpPr txBox="1"/>
          <p:nvPr/>
        </p:nvSpPr>
        <p:spPr>
          <a:xfrm>
            <a:off x="244072" y="2747238"/>
            <a:ext cx="533146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4400" b="1" dirty="0">
                <a:ln w="9525">
                  <a:solidFill>
                    <a:schemeClr val="tx1"/>
                  </a:solidFill>
                </a:ln>
                <a:solidFill>
                  <a:srgbClr val="8BAF7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orte" panose="03060902040502070203" pitchFamily="66" charset="0"/>
              </a:rPr>
              <a:t>welcome to</a:t>
            </a:r>
          </a:p>
        </p:txBody>
      </p:sp>
      <p:pic>
        <p:nvPicPr>
          <p:cNvPr id="19" name="Picture 18" descr="A gold fish with a black eye&#10;&#10;Description automatically generated">
            <a:extLst>
              <a:ext uri="{FF2B5EF4-FFF2-40B4-BE49-F238E27FC236}">
                <a16:creationId xmlns:a16="http://schemas.microsoft.com/office/drawing/2014/main" id="{19343892-6F36-4EF3-AD85-B50B7C230C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" t="4113" r="15348" b="21003"/>
          <a:stretch/>
        </p:blipFill>
        <p:spPr>
          <a:xfrm rot="1146725">
            <a:off x="4624080" y="4111884"/>
            <a:ext cx="1389987" cy="1329287"/>
          </a:xfrm>
          <a:prstGeom prst="rect">
            <a:avLst/>
          </a:prstGeom>
        </p:spPr>
      </p:pic>
      <p:pic>
        <p:nvPicPr>
          <p:cNvPr id="21" name="Picture 20" descr="A fish with a black eye&#10;&#10;Description automatically generated">
            <a:extLst>
              <a:ext uri="{FF2B5EF4-FFF2-40B4-BE49-F238E27FC236}">
                <a16:creationId xmlns:a16="http://schemas.microsoft.com/office/drawing/2014/main" id="{BC9D168F-DF30-4C9F-A290-1A25E64383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72063">
            <a:off x="1060878" y="4432646"/>
            <a:ext cx="774852" cy="7694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 descr="A gold fish with a black eye&#10;&#10;Description automatically generated">
            <a:extLst>
              <a:ext uri="{FF2B5EF4-FFF2-40B4-BE49-F238E27FC236}">
                <a16:creationId xmlns:a16="http://schemas.microsoft.com/office/drawing/2014/main" id="{966D4071-05F2-4BD7-9D01-D8A4821A3A2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" t="4113" r="15348" b="21003"/>
          <a:stretch/>
        </p:blipFill>
        <p:spPr>
          <a:xfrm rot="1146725">
            <a:off x="4624079" y="4116631"/>
            <a:ext cx="1389987" cy="13292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25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49BF48EFBB524E9CFA143C483D7129" ma:contentTypeVersion="2" ma:contentTypeDescription="Create a new document." ma:contentTypeScope="" ma:versionID="767818e2587bf628aa30354fa952ba99">
  <xsd:schema xmlns:xsd="http://www.w3.org/2001/XMLSchema" xmlns:xs="http://www.w3.org/2001/XMLSchema" xmlns:p="http://schemas.microsoft.com/office/2006/metadata/properties" xmlns:ns3="d895fbda-8779-4bc1-b131-53aeae3484db" targetNamespace="http://schemas.microsoft.com/office/2006/metadata/properties" ma:root="true" ma:fieldsID="13be7ebe8143a2db545f932d942a3ee6" ns3:_="">
    <xsd:import namespace="d895fbda-8779-4bc1-b131-53aeae3484d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95fbda-8779-4bc1-b131-53aeae3484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C00AF1-B9BF-4945-8D2F-FA5FB7BA5B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95fbda-8779-4bc1-b131-53aeae3484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374024-6F63-42D2-A42F-E6519B68B4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E3C9BE-EB84-41D3-A073-41E452ED75AC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d895fbda-8779-4bc1-b131-53aeae3484db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kujira_background_draft_2</Template>
  <TotalTime>52</TotalTime>
  <Words>4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Forte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Isaac Lee</dc:creator>
  <cp:lastModifiedBy>Isaac Lee</cp:lastModifiedBy>
  <cp:revision>3</cp:revision>
  <dcterms:created xsi:type="dcterms:W3CDTF">2024-01-16T18:29:38Z</dcterms:created>
  <dcterms:modified xsi:type="dcterms:W3CDTF">2024-01-24T18:26:39Z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0x0101008249BF48EFBB524E9CFA143C483D7129</vt:lpwstr>
  </property>
</Properties>
</file>